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DBBBE-62EA-429C-8130-A43E778B4658}" type="datetimeFigureOut">
              <a:rPr lang="es-CO" smtClean="0"/>
              <a:t>14/05/2012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8D8-E8EA-4D94-B66C-E3FF50B649B8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DBBBE-62EA-429C-8130-A43E778B4658}" type="datetimeFigureOut">
              <a:rPr lang="es-CO" smtClean="0"/>
              <a:t>14/05/2012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8D8-E8EA-4D94-B66C-E3FF50B649B8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DBBBE-62EA-429C-8130-A43E778B4658}" type="datetimeFigureOut">
              <a:rPr lang="es-CO" smtClean="0"/>
              <a:t>14/05/2012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8D8-E8EA-4D94-B66C-E3FF50B649B8}" type="slidenum">
              <a:rPr lang="es-CO" smtClean="0"/>
              <a:t>‹Nº›</a:t>
            </a:fld>
            <a:endParaRPr lang="es-CO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DBBBE-62EA-429C-8130-A43E778B4658}" type="datetimeFigureOut">
              <a:rPr lang="es-CO" smtClean="0"/>
              <a:t>14/05/2012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8D8-E8EA-4D94-B66C-E3FF50B649B8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DBBBE-62EA-429C-8130-A43E778B4658}" type="datetimeFigureOut">
              <a:rPr lang="es-CO" smtClean="0"/>
              <a:t>14/05/2012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8D8-E8EA-4D94-B66C-E3FF50B649B8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DBBBE-62EA-429C-8130-A43E778B4658}" type="datetimeFigureOut">
              <a:rPr lang="es-CO" smtClean="0"/>
              <a:t>14/05/2012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8D8-E8EA-4D94-B66C-E3FF50B649B8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DBBBE-62EA-429C-8130-A43E778B4658}" type="datetimeFigureOut">
              <a:rPr lang="es-CO" smtClean="0"/>
              <a:t>14/05/2012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8D8-E8EA-4D94-B66C-E3FF50B649B8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DBBBE-62EA-429C-8130-A43E778B4658}" type="datetimeFigureOut">
              <a:rPr lang="es-CO" smtClean="0"/>
              <a:t>14/05/2012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8D8-E8EA-4D94-B66C-E3FF50B649B8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DBBBE-62EA-429C-8130-A43E778B4658}" type="datetimeFigureOut">
              <a:rPr lang="es-CO" smtClean="0"/>
              <a:t>14/05/2012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8D8-E8EA-4D94-B66C-E3FF50B649B8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DBBBE-62EA-429C-8130-A43E778B4658}" type="datetimeFigureOut">
              <a:rPr lang="es-CO" smtClean="0"/>
              <a:t>14/05/2012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8D8-E8EA-4D94-B66C-E3FF50B649B8}" type="slidenum">
              <a:rPr lang="es-CO" smtClean="0"/>
              <a:t>‹Nº›</a:t>
            </a:fld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DBBBE-62EA-429C-8130-A43E778B4658}" type="datetimeFigureOut">
              <a:rPr lang="es-CO" smtClean="0"/>
              <a:t>14/05/2012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828D8-E8EA-4D94-B66C-E3FF50B649B8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F9DBBBE-62EA-429C-8130-A43E778B4658}" type="datetimeFigureOut">
              <a:rPr lang="es-CO" smtClean="0"/>
              <a:t>14/05/2012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69828D8-E8EA-4D94-B66C-E3FF50B649B8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 rot="20474187">
            <a:off x="453156" y="1843719"/>
            <a:ext cx="813421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SISTEMAS DE </a:t>
            </a:r>
          </a:p>
          <a:p>
            <a:pPr algn="ctr"/>
            <a:r>
              <a:rPr lang="es-E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COMUNICACIÓN</a:t>
            </a:r>
            <a:endParaRPr lang="es-E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9310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46638" y="908720"/>
            <a:ext cx="255871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Definición:</a:t>
            </a:r>
            <a:endParaRPr lang="es-E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43608" y="2420888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El conjunto de elementos que intervienen en el proceso de intercambio de información forma un sistema de comunicación.</a:t>
            </a:r>
            <a:endParaRPr lang="es-CO" sz="4000" dirty="0">
              <a:solidFill>
                <a:schemeClr val="tx2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15249">
            <a:off x="5834641" y="3481129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23913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56" y="1268760"/>
            <a:ext cx="7632848" cy="132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043608" y="3452807"/>
            <a:ext cx="62464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Emisor: </a:t>
            </a:r>
            <a:r>
              <a:rPr lang="es-ES" sz="2800" dirty="0">
                <a:latin typeface="Agency FB" pitchFamily="34" charset="0"/>
              </a:rPr>
              <a:t>E</a:t>
            </a:r>
            <a:r>
              <a:rPr lang="es-ES" sz="2800" dirty="0" smtClean="0">
                <a:latin typeface="Agency FB" pitchFamily="34" charset="0"/>
              </a:rPr>
              <a:t>s el elemento que transmite la información.</a:t>
            </a:r>
          </a:p>
          <a:p>
            <a:r>
              <a:rPr lang="es-E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Receptor: </a:t>
            </a:r>
            <a:r>
              <a:rPr lang="es-ES" sz="2800" dirty="0">
                <a:latin typeface="Agency FB" pitchFamily="34" charset="0"/>
              </a:rPr>
              <a:t>E</a:t>
            </a:r>
            <a:r>
              <a:rPr lang="es-ES" sz="2800" dirty="0" smtClean="0">
                <a:latin typeface="Agency FB" pitchFamily="34" charset="0"/>
              </a:rPr>
              <a:t>s el elemento que recibe la información.</a:t>
            </a:r>
          </a:p>
          <a:p>
            <a:r>
              <a:rPr lang="es-E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Canal: </a:t>
            </a:r>
            <a:r>
              <a:rPr lang="es-ES" sz="2800" dirty="0">
                <a:latin typeface="Agency FB" pitchFamily="34" charset="0"/>
              </a:rPr>
              <a:t>E</a:t>
            </a:r>
            <a:r>
              <a:rPr lang="es-ES" sz="2800" dirty="0" smtClean="0">
                <a:latin typeface="Agency FB" pitchFamily="34" charset="0"/>
              </a:rPr>
              <a:t>s el medio a través del cual tiene lugar el trasvase de información entre el emisor y el receptor.</a:t>
            </a:r>
            <a:endParaRPr lang="es-CO" sz="2800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698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3568" y="1916832"/>
            <a:ext cx="7632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Agency FB" pitchFamily="34" charset="0"/>
              </a:rPr>
              <a:t>Pueden implementarse los sistemas de telecomunicaciones que son los que emplean señales eléctricas, electromagnéticas u ópticas para transmitir el mensaje. La transmisión del mensaje puede ser :  </a:t>
            </a:r>
            <a:endParaRPr lang="es-CO" sz="2800" dirty="0">
              <a:latin typeface="Agency FB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97569" y="386286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Utilizando medio físico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386086"/>
            <a:ext cx="2105025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783151" y="386286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Sin medio físico</a:t>
            </a:r>
            <a:endParaRPr lang="es-CO" sz="2800" dirty="0">
              <a:solidFill>
                <a:schemeClr val="tx2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4327177"/>
            <a:ext cx="2330023" cy="2264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4244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18252" y="908720"/>
            <a:ext cx="39517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Realizado por:</a:t>
            </a:r>
            <a:endParaRPr lang="es-E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376022" y="2281599"/>
            <a:ext cx="540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Ingrid Mildrey Gómez Escobar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Sandra Milena Pamplona Posada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</a:rPr>
              <a:t>Jerly Bibiana Loaiza Restrepo</a:t>
            </a:r>
            <a:endParaRPr lang="es-CO" sz="2800" dirty="0">
              <a:solidFill>
                <a:schemeClr val="tx2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975521" y="4293096"/>
            <a:ext cx="1192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11º2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1771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</TotalTime>
  <Words>117</Words>
  <Application>Microsoft Office PowerPoint</Application>
  <PresentationFormat>Presentación en pantalla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Forma de onda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4</cp:revision>
  <dcterms:created xsi:type="dcterms:W3CDTF">2012-05-14T13:27:39Z</dcterms:created>
  <dcterms:modified xsi:type="dcterms:W3CDTF">2012-05-14T13:59:41Z</dcterms:modified>
</cp:coreProperties>
</file>